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823" r:id="rId2"/>
    <p:sldId id="841" r:id="rId3"/>
    <p:sldId id="842" r:id="rId4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9B4C9A50-BDF1-4AF4-97A7-073E1329F7BE}">
          <p14:sldIdLst>
            <p14:sldId id="823"/>
            <p14:sldId id="841"/>
            <p14:sldId id="8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9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291" autoAdjust="0"/>
  </p:normalViewPr>
  <p:slideViewPr>
    <p:cSldViewPr snapToGrid="0">
      <p:cViewPr varScale="1">
        <p:scale>
          <a:sx n="64" d="100"/>
          <a:sy n="64" d="100"/>
        </p:scale>
        <p:origin x="692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5A5AE-BB64-448D-8154-846FA8620A9D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A2BCC-F85D-48A8-B77D-4A470C43AE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803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7C6BB-E2E7-46CA-8A96-62424FCAC974}" type="datetimeFigureOut">
              <a:rPr lang="es-ES" smtClean="0"/>
              <a:t>26/08/2020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A750B-65B4-4B0B-8CEE-B12145DDE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3096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54443" y="1851326"/>
            <a:ext cx="10099589" cy="999601"/>
          </a:xfrm>
        </p:spPr>
        <p:txBody>
          <a:bodyPr anchor="b">
            <a:normAutofit/>
          </a:bodyPr>
          <a:lstStyle>
            <a:lvl1pPr algn="ctr">
              <a:lnSpc>
                <a:spcPts val="3400"/>
              </a:lnSpc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dirty="0"/>
              <a:t>Título de la </a:t>
            </a:r>
            <a:br>
              <a:rPr lang="es-ES" dirty="0"/>
            </a:br>
            <a:r>
              <a:rPr lang="es-ES" dirty="0"/>
              <a:t>presentación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90150"/>
            <a:ext cx="9144000" cy="50864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Nombre del presentador</a:t>
            </a:r>
          </a:p>
        </p:txBody>
      </p:sp>
      <p:grpSp>
        <p:nvGrpSpPr>
          <p:cNvPr id="7" name="Grupo 6"/>
          <p:cNvGrpSpPr/>
          <p:nvPr userDrawn="1"/>
        </p:nvGrpSpPr>
        <p:grpSpPr>
          <a:xfrm>
            <a:off x="1129" y="-834"/>
            <a:ext cx="12194010" cy="1254434"/>
            <a:chOff x="0" y="864652"/>
            <a:chExt cx="12194010" cy="1254434"/>
          </a:xfrm>
        </p:grpSpPr>
        <p:pic>
          <p:nvPicPr>
            <p:cNvPr id="8" name="Imagen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870857"/>
              <a:ext cx="12194010" cy="1248229"/>
            </a:xfrm>
            <a:prstGeom prst="rect">
              <a:avLst/>
            </a:prstGeom>
          </p:spPr>
        </p:pic>
        <p:sp>
          <p:nvSpPr>
            <p:cNvPr id="9" name="Rectángulo 8"/>
            <p:cNvSpPr/>
            <p:nvPr userDrawn="1"/>
          </p:nvSpPr>
          <p:spPr bwMode="auto">
            <a:xfrm>
              <a:off x="0" y="864652"/>
              <a:ext cx="12179494" cy="1248229"/>
            </a:xfrm>
            <a:prstGeom prst="rect">
              <a:avLst/>
            </a:prstGeom>
            <a:solidFill>
              <a:srgbClr val="003366">
                <a:alpha val="42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4443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8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3"/>
            <p:cNvSpPr>
              <a:spLocks noChangeArrowheads="1"/>
            </p:cNvSpPr>
            <p:nvPr userDrawn="1"/>
          </p:nvSpPr>
          <p:spPr bwMode="auto">
            <a:xfrm>
              <a:off x="5066099" y="1173094"/>
              <a:ext cx="6833799" cy="689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in">
                  <a:solidFill>
                    <a:srgbClr val="8CADAE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5D1D7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eaLnBrk="0" hangingPunct="0"/>
              <a:r>
                <a:rPr lang="es-ES" sz="2000" b="1" dirty="0">
                  <a:solidFill>
                    <a:srgbClr val="FFFFFF"/>
                  </a:solidFill>
                  <a:latin typeface="Calibri Light" panose="020F0302020204030204" pitchFamily="34" charset="0"/>
                </a:rPr>
                <a:t>Instituto de Energía Eléctrica</a:t>
              </a:r>
            </a:p>
            <a:p>
              <a:pPr algn="r" eaLnBrk="0" hangingPunct="0"/>
              <a:r>
                <a:rPr lang="es-ES" sz="2000" dirty="0">
                  <a:solidFill>
                    <a:schemeClr val="bg1"/>
                  </a:solidFill>
                </a:rPr>
                <a:t>Universidad Nacional de San Juan ‒ CONICET</a:t>
              </a:r>
            </a:p>
            <a:p>
              <a:pPr lvl="0" algn="r" eaLnBrk="0" hangingPunct="0">
                <a:spcBef>
                  <a:spcPts val="600"/>
                </a:spcBef>
              </a:pPr>
              <a:endParaRPr kumimoji="0" lang="es-E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</p:grpSp>
      <p:pic>
        <p:nvPicPr>
          <p:cNvPr id="11" name="Picture 8" descr="LogoUNSJ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38"/>
          <a:stretch>
            <a:fillRect/>
          </a:stretch>
        </p:blipFill>
        <p:spPr bwMode="auto">
          <a:xfrm>
            <a:off x="4249146" y="5256994"/>
            <a:ext cx="141102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505" y="5526049"/>
            <a:ext cx="1554741" cy="8763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88658" y="-43789"/>
            <a:ext cx="1847248" cy="1457070"/>
          </a:xfrm>
          <a:prstGeom prst="rect">
            <a:avLst/>
          </a:prstGeom>
        </p:spPr>
      </p:pic>
      <p:sp>
        <p:nvSpPr>
          <p:cNvPr id="16" name="Subtítulo 2"/>
          <p:cNvSpPr txBox="1">
            <a:spLocks/>
          </p:cNvSpPr>
          <p:nvPr userDrawn="1"/>
        </p:nvSpPr>
        <p:spPr>
          <a:xfrm>
            <a:off x="1519878" y="3721489"/>
            <a:ext cx="9144000" cy="508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Cargo</a:t>
            </a:r>
          </a:p>
        </p:txBody>
      </p:sp>
      <p:sp>
        <p:nvSpPr>
          <p:cNvPr id="17" name="Subtítulo 2"/>
          <p:cNvSpPr txBox="1">
            <a:spLocks/>
          </p:cNvSpPr>
          <p:nvPr userDrawn="1"/>
        </p:nvSpPr>
        <p:spPr>
          <a:xfrm>
            <a:off x="1515756" y="4343442"/>
            <a:ext cx="9144000" cy="615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es-ES" sz="1800" dirty="0"/>
              <a:t>Otros datos</a:t>
            </a:r>
          </a:p>
          <a:p>
            <a:pPr marL="0" marR="0" indent="0" algn="ctr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sz="1800" dirty="0"/>
              <a:t>E-mail: person@iee.unsj.edu.ar</a:t>
            </a:r>
          </a:p>
          <a:p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2203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positiva Cue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439564" y="225082"/>
            <a:ext cx="10515600" cy="707162"/>
          </a:xfrm>
        </p:spPr>
        <p:txBody>
          <a:bodyPr>
            <a:normAutofit/>
          </a:bodyPr>
          <a:lstStyle>
            <a:lvl1pPr>
              <a:defRPr sz="2800" baseline="0">
                <a:latin typeface="+mn-lt"/>
              </a:defRPr>
            </a:lvl1pPr>
          </a:lstStyle>
          <a:p>
            <a:r>
              <a:rPr lang="es-ES" dirty="0"/>
              <a:t>Título de la diapositiva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48947" y="1397250"/>
            <a:ext cx="10515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162270" y="6356350"/>
            <a:ext cx="718752" cy="365125"/>
          </a:xfrm>
        </p:spPr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7" name="Rectangle 3"/>
          <p:cNvSpPr>
            <a:spLocks noChangeArrowheads="1"/>
          </p:cNvSpPr>
          <p:nvPr userDrawn="1"/>
        </p:nvSpPr>
        <p:spPr bwMode="auto">
          <a:xfrm rot="16200000">
            <a:off x="-41149" y="5725646"/>
            <a:ext cx="1184110" cy="87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in">
                <a:solidFill>
                  <a:srgbClr val="8CADA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5D1D7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5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EE" panose="02000503020000020003" pitchFamily="2" charset="0"/>
              </a:rPr>
              <a:t>IEE</a:t>
            </a:r>
            <a:endParaRPr kumimoji="0" lang="es-ES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pSp>
        <p:nvGrpSpPr>
          <p:cNvPr id="8" name="Grupo 7"/>
          <p:cNvGrpSpPr/>
          <p:nvPr userDrawn="1"/>
        </p:nvGrpSpPr>
        <p:grpSpPr>
          <a:xfrm>
            <a:off x="0" y="-15875"/>
            <a:ext cx="1254432" cy="6858000"/>
            <a:chOff x="1075930" y="-1"/>
            <a:chExt cx="1254432" cy="6858000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1722752" y="2804885"/>
              <a:ext cx="6857999" cy="1248229"/>
            </a:xfrm>
            <a:prstGeom prst="rect">
              <a:avLst/>
            </a:prstGeom>
          </p:spPr>
        </p:pic>
        <p:sp>
          <p:nvSpPr>
            <p:cNvPr id="10" name="Rectángulo 9"/>
            <p:cNvSpPr/>
            <p:nvPr/>
          </p:nvSpPr>
          <p:spPr bwMode="auto">
            <a:xfrm rot="16200000">
              <a:off x="-1728955" y="2804884"/>
              <a:ext cx="6858000" cy="1248229"/>
            </a:xfrm>
            <a:prstGeom prst="rect">
              <a:avLst/>
            </a:prstGeom>
            <a:solidFill>
              <a:srgbClr val="003366">
                <a:alpha val="42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43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8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-236279" y="5192875"/>
            <a:ext cx="1847248" cy="145707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97446"/>
            <a:ext cx="12219733" cy="10408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771" y="216844"/>
            <a:ext cx="1703918" cy="58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92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positiva Cuerpo sin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439564" y="225082"/>
            <a:ext cx="10515600" cy="707162"/>
          </a:xfrm>
        </p:spPr>
        <p:txBody>
          <a:bodyPr>
            <a:normAutofit/>
          </a:bodyPr>
          <a:lstStyle>
            <a:lvl1pPr>
              <a:defRPr sz="2800" baseline="0">
                <a:latin typeface="+mn-lt"/>
              </a:defRPr>
            </a:lvl1pPr>
          </a:lstStyle>
          <a:p>
            <a:r>
              <a:rPr lang="es-ES" dirty="0"/>
              <a:t>Título de la diapositiva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48947" y="1397250"/>
            <a:ext cx="10515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162270" y="6356350"/>
            <a:ext cx="718752" cy="365125"/>
          </a:xfrm>
        </p:spPr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7" name="Rectangle 3"/>
          <p:cNvSpPr>
            <a:spLocks noChangeArrowheads="1"/>
          </p:cNvSpPr>
          <p:nvPr userDrawn="1"/>
        </p:nvSpPr>
        <p:spPr bwMode="auto">
          <a:xfrm rot="16200000">
            <a:off x="-41149" y="5725646"/>
            <a:ext cx="1184110" cy="87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in">
                <a:solidFill>
                  <a:srgbClr val="8CADA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5D1D7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5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EE" panose="02000503020000020003" pitchFamily="2" charset="0"/>
              </a:rPr>
              <a:t>IEE</a:t>
            </a:r>
            <a:endParaRPr kumimoji="0" lang="es-ES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pSp>
        <p:nvGrpSpPr>
          <p:cNvPr id="8" name="Grupo 7"/>
          <p:cNvGrpSpPr/>
          <p:nvPr userDrawn="1"/>
        </p:nvGrpSpPr>
        <p:grpSpPr>
          <a:xfrm>
            <a:off x="0" y="-15875"/>
            <a:ext cx="1254432" cy="6858000"/>
            <a:chOff x="1075930" y="-1"/>
            <a:chExt cx="1254432" cy="6858000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1722752" y="2804885"/>
              <a:ext cx="6857999" cy="1248229"/>
            </a:xfrm>
            <a:prstGeom prst="rect">
              <a:avLst/>
            </a:prstGeom>
          </p:spPr>
        </p:pic>
        <p:sp>
          <p:nvSpPr>
            <p:cNvPr id="10" name="Rectángulo 9"/>
            <p:cNvSpPr/>
            <p:nvPr/>
          </p:nvSpPr>
          <p:spPr bwMode="auto">
            <a:xfrm rot="16200000">
              <a:off x="-1728955" y="2804884"/>
              <a:ext cx="6858000" cy="1248229"/>
            </a:xfrm>
            <a:prstGeom prst="rect">
              <a:avLst/>
            </a:prstGeom>
            <a:solidFill>
              <a:srgbClr val="003366">
                <a:alpha val="42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43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8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-236279" y="5192875"/>
            <a:ext cx="1847248" cy="145707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97446"/>
            <a:ext cx="12219733" cy="10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4BB1-33D8-4AEC-AACA-F029491F735C}" type="datetime1">
              <a:rPr lang="es-ES" smtClean="0"/>
              <a:t>26/08/2020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57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5942-FE9D-4F1A-B1FB-71BF298A8920}" type="datetime1">
              <a:rPr lang="es-ES" smtClean="0"/>
              <a:t>26/08/2020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57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2408-7F6D-4A90-9F1C-5E00FF7BECF9}" type="datetime1">
              <a:rPr lang="es-ES" smtClean="0"/>
              <a:t>26/08/2020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435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6640-DAA8-44B9-B4D1-D848B60016E2}" type="datetime1">
              <a:rPr lang="es-ES" smtClean="0"/>
              <a:t>26/08/2020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882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CF56-1211-4331-926D-B0EB46748A5F}" type="datetime1">
              <a:rPr lang="es-ES" smtClean="0"/>
              <a:t>26/08/2020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747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DD75-0444-424A-B372-CC9F67958316}" type="datetime1">
              <a:rPr lang="es-ES" smtClean="0"/>
              <a:t>26/08/2020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61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3890F-4213-48A4-871A-AE1FFBFCA65A}" type="datetime1">
              <a:rPr lang="es-ES" smtClean="0"/>
              <a:t>26/08/2020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327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5B331-12AB-4C74-A0DA-85CED85D3838}" type="datetime1">
              <a:rPr lang="es-ES" smtClean="0"/>
              <a:t>26/08/2020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6949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2130-6509-445F-AC5B-82D61D505AC3}" type="datetime1">
              <a:rPr lang="es-ES" smtClean="0"/>
              <a:t>26/08/2020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554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56F62-176B-42E0-8278-015A4FC5E81E}" type="datetime1">
              <a:rPr lang="es-ES" smtClean="0"/>
              <a:t>26/08/2020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15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F8D6FD4-3ABE-433B-8949-B7FD96BBB346}"/>
              </a:ext>
            </a:extLst>
          </p:cNvPr>
          <p:cNvGrpSpPr/>
          <p:nvPr/>
        </p:nvGrpSpPr>
        <p:grpSpPr>
          <a:xfrm>
            <a:off x="4225667" y="3609975"/>
            <a:ext cx="7770720" cy="3248025"/>
            <a:chOff x="4225667" y="3609975"/>
            <a:chExt cx="7770720" cy="3248025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062111F-19D7-4504-89F6-B88CB434FCC1}"/>
                </a:ext>
              </a:extLst>
            </p:cNvPr>
            <p:cNvSpPr/>
            <p:nvPr/>
          </p:nvSpPr>
          <p:spPr>
            <a:xfrm>
              <a:off x="4225667" y="3609975"/>
              <a:ext cx="4010025" cy="32480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961443B-1C6A-4E58-B12E-F1182943E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109" y="5015775"/>
              <a:ext cx="3290278" cy="1595217"/>
            </a:xfrm>
            <a:prstGeom prst="rect">
              <a:avLst/>
            </a:prstGeom>
          </p:spPr>
        </p:pic>
      </p:grpSp>
      <p:sp>
        <p:nvSpPr>
          <p:cNvPr id="11" name="Título 1">
            <a:extLst>
              <a:ext uri="{FF2B5EF4-FFF2-40B4-BE49-F238E27FC236}">
                <a16:creationId xmlns:a16="http://schemas.microsoft.com/office/drawing/2014/main" id="{8A439E27-095D-4DB2-85D5-6042D684E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79" y="2928091"/>
            <a:ext cx="11529256" cy="1950406"/>
          </a:xfrm>
        </p:spPr>
        <p:txBody>
          <a:bodyPr wrap="square">
            <a:spAutoFit/>
          </a:bodyPr>
          <a:lstStyle/>
          <a:p>
            <a:pPr algn="l" defTabSz="1056223">
              <a:lnSpc>
                <a:spcPts val="5000"/>
              </a:lnSpc>
              <a:spcBef>
                <a:spcPts val="0"/>
              </a:spcBef>
            </a:pPr>
            <a:r>
              <a:rPr lang="es-ES" sz="30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1. Sistemas eléctricos de distribución</a:t>
            </a:r>
            <a:br>
              <a:rPr lang="es-ES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</a:br>
            <a:br>
              <a:rPr lang="es-ES" sz="24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</a:br>
            <a:r>
              <a:rPr lang="es-ES" sz="24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Profesor/es: ............</a:t>
            </a:r>
            <a:endParaRPr lang="es-ES" sz="24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8" name="Subtítulo 17">
            <a:extLst>
              <a:ext uri="{FF2B5EF4-FFF2-40B4-BE49-F238E27FC236}">
                <a16:creationId xmlns:a16="http://schemas.microsoft.com/office/drawing/2014/main" id="{D21536D7-A79A-49DA-9B66-AC05B80C9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79" y="1508391"/>
            <a:ext cx="11698221" cy="1282423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1800"/>
              </a:spcBef>
            </a:pPr>
            <a:r>
              <a:rPr lang="es-ES" u="sng" dirty="0"/>
              <a:t>Curso de Posgrado 2020</a:t>
            </a:r>
            <a:r>
              <a:rPr lang="es-ES" dirty="0"/>
              <a:t>: Regulación en Mercados de Energía Eléctrica y Redes Inteligentes</a:t>
            </a:r>
          </a:p>
          <a:p>
            <a:pPr algn="l">
              <a:lnSpc>
                <a:spcPct val="100000"/>
              </a:lnSpc>
              <a:spcBef>
                <a:spcPts val="1800"/>
              </a:spcBef>
            </a:pPr>
            <a:r>
              <a:rPr lang="es-ES" b="1" u="sng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Módulo II</a:t>
            </a:r>
            <a:r>
              <a:rPr lang="es-ES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: Características y Funcionalidades de las REID</a:t>
            </a:r>
            <a:endParaRPr lang="es-ES" b="1" dirty="0"/>
          </a:p>
          <a:p>
            <a:pPr algn="l">
              <a:lnSpc>
                <a:spcPct val="100000"/>
              </a:lnSpc>
              <a:spcBef>
                <a:spcPts val="1800"/>
              </a:spcBef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7446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980427-CA8D-4023-8B22-E505ED2C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564" y="225082"/>
            <a:ext cx="8777862" cy="707162"/>
          </a:xfrm>
        </p:spPr>
        <p:txBody>
          <a:bodyPr/>
          <a:lstStyle/>
          <a:p>
            <a:r>
              <a:rPr lang="es-AR" dirty="0">
                <a:solidFill>
                  <a:schemeClr val="tx2">
                    <a:lumMod val="75000"/>
                  </a:schemeClr>
                </a:solidFill>
              </a:rPr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1580F2-4593-4974-BB52-CDA087516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947" y="1103243"/>
            <a:ext cx="10515600" cy="56182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2000" dirty="0"/>
              <a:t>Tamaño normal (20 </a:t>
            </a:r>
            <a:r>
              <a:rPr lang="es-AR" sz="2000" dirty="0" err="1"/>
              <a:t>pts</a:t>
            </a:r>
            <a:r>
              <a:rPr lang="es-AR" sz="2000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2000" dirty="0"/>
              <a:t>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2000" dirty="0"/>
              <a:t>...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850" dirty="0"/>
              <a:t>Tamaño medio (18.5 </a:t>
            </a:r>
            <a:r>
              <a:rPr lang="es-AR" sz="1850" dirty="0" err="1"/>
              <a:t>pts</a:t>
            </a:r>
            <a:r>
              <a:rPr lang="es-AR" sz="1850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850" dirty="0"/>
              <a:t>....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850" dirty="0"/>
              <a:t>....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s-AR" sz="18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700" dirty="0"/>
              <a:t>Tamaño pequeño (17 </a:t>
            </a:r>
            <a:r>
              <a:rPr lang="es-AR" sz="1700" dirty="0" err="1"/>
              <a:t>pts</a:t>
            </a:r>
            <a:r>
              <a:rPr lang="es-AR" sz="1700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700" dirty="0"/>
              <a:t>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700" dirty="0"/>
              <a:t>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7BE28C-6131-4A60-AA5C-752A9747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0868" y="6485557"/>
            <a:ext cx="718752" cy="365125"/>
          </a:xfrm>
        </p:spPr>
        <p:txBody>
          <a:bodyPr/>
          <a:lstStyle/>
          <a:p>
            <a:fld id="{07DCE3EF-0556-46A8-A1FE-AF3233F300DB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127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980427-CA8D-4023-8B22-E505ED2C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564" y="225082"/>
            <a:ext cx="8777862" cy="707162"/>
          </a:xfrm>
        </p:spPr>
        <p:txBody>
          <a:bodyPr/>
          <a:lstStyle/>
          <a:p>
            <a:r>
              <a:rPr lang="es-AR" dirty="0">
                <a:solidFill>
                  <a:schemeClr val="tx2">
                    <a:lumMod val="75000"/>
                  </a:schemeClr>
                </a:solidFill>
              </a:rPr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1580F2-4593-4974-BB52-CDA087516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947" y="1103243"/>
            <a:ext cx="10515600" cy="56182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2000" dirty="0"/>
              <a:t>Tamaño normal (20 </a:t>
            </a:r>
            <a:r>
              <a:rPr lang="es-AR" sz="2000" dirty="0" err="1"/>
              <a:t>pts</a:t>
            </a:r>
            <a:r>
              <a:rPr lang="es-AR" sz="2000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2000" dirty="0"/>
              <a:t>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2000" dirty="0"/>
              <a:t>...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850" dirty="0"/>
              <a:t>Tamaño medio (18.5 </a:t>
            </a:r>
            <a:r>
              <a:rPr lang="es-AR" sz="1850" dirty="0" err="1"/>
              <a:t>pts</a:t>
            </a:r>
            <a:r>
              <a:rPr lang="es-AR" sz="1850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850" dirty="0"/>
              <a:t>....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850" dirty="0"/>
              <a:t>....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s-AR" sz="18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700" dirty="0"/>
              <a:t>Tamaño pequeño (17 </a:t>
            </a:r>
            <a:r>
              <a:rPr lang="es-AR" sz="1700" dirty="0" err="1"/>
              <a:t>pts</a:t>
            </a:r>
            <a:r>
              <a:rPr lang="es-AR" sz="1700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700" dirty="0"/>
              <a:t>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AR" sz="1700" dirty="0"/>
              <a:t>...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s-AR" sz="2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7BE28C-6131-4A60-AA5C-752A9747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0868" y="6485557"/>
            <a:ext cx="718752" cy="365125"/>
          </a:xfrm>
        </p:spPr>
        <p:txBody>
          <a:bodyPr/>
          <a:lstStyle/>
          <a:p>
            <a:fld id="{07DCE3EF-0556-46A8-A1FE-AF3233F300DB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8821636"/>
      </p:ext>
    </p:extLst>
  </p:cSld>
  <p:clrMapOvr>
    <a:masterClrMapping/>
  </p:clrMapOvr>
</p:sld>
</file>

<file path=ppt/theme/theme1.xml><?xml version="1.0" encoding="utf-8"?>
<a:theme xmlns:a="http://schemas.openxmlformats.org/drawingml/2006/main" name="Patrón IEE 201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7C304E0D-A604-4E08-A669-280C8C9408F4}" vid="{66885175-8A9C-43DE-9D00-01F6A8E7930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Pres. IEE 2017</Template>
  <TotalTime>14063</TotalTime>
  <Words>89</Words>
  <Application>Microsoft Office PowerPoint</Application>
  <PresentationFormat>Panorámica</PresentationFormat>
  <Paragraphs>35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IEE</vt:lpstr>
      <vt:lpstr>Wingdings</vt:lpstr>
      <vt:lpstr>Patrón IEE 2017</vt:lpstr>
      <vt:lpstr>1. Sistemas eléctricos de distribución   Profesor/es: ............</vt:lpstr>
      <vt:lpstr>Título</vt:lpstr>
      <vt:lpstr>Título</vt:lpstr>
    </vt:vector>
  </TitlesOfParts>
  <Company>IEE/UNSJ-CONICET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Mauricio</dc:creator>
  <cp:lastModifiedBy>msamper</cp:lastModifiedBy>
  <cp:revision>589</cp:revision>
  <cp:lastPrinted>2018-05-16T22:28:39Z</cp:lastPrinted>
  <dcterms:created xsi:type="dcterms:W3CDTF">2017-05-19T22:22:36Z</dcterms:created>
  <dcterms:modified xsi:type="dcterms:W3CDTF">2020-08-26T23:16:51Z</dcterms:modified>
</cp:coreProperties>
</file>